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05136-D706-4127-A023-134B6EA5B35A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461DF-7D3B-4E95-9FE2-B66625E86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ny-image2.etsy.com/il_fullxfull.393737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6398041" cy="4800600"/>
          </a:xfrm>
          <a:prstGeom prst="rect">
            <a:avLst/>
          </a:prstGeom>
          <a:noFill/>
        </p:spPr>
      </p:pic>
      <p:pic>
        <p:nvPicPr>
          <p:cNvPr id="11268" name="Picture 4" descr="http://ny-image1.etsy.com/il_fullxfull.393738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3175" y="4141843"/>
            <a:ext cx="3518425" cy="2639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.gadgetsharp.com/2010/12/tissue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100" y="-136525"/>
            <a:ext cx="6794500" cy="6957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ny-image2.etsy.com/il_fullxfull.92389198.jpg"/>
          <p:cNvPicPr>
            <a:picLocks noChangeAspect="1" noChangeArrowheads="1"/>
          </p:cNvPicPr>
          <p:nvPr/>
        </p:nvPicPr>
        <p:blipFill>
          <a:blip r:embed="rId2" cstate="print"/>
          <a:srcRect l="12829" r="11111"/>
          <a:stretch>
            <a:fillRect/>
          </a:stretch>
        </p:blipFill>
        <p:spPr bwMode="auto">
          <a:xfrm>
            <a:off x="0" y="0"/>
            <a:ext cx="6324600" cy="5524500"/>
          </a:xfrm>
          <a:prstGeom prst="rect">
            <a:avLst/>
          </a:prstGeom>
          <a:noFill/>
        </p:spPr>
      </p:pic>
      <p:pic>
        <p:nvPicPr>
          <p:cNvPr id="14340" name="Picture 4" descr="http://ny-image2.etsy.com/il_fullxfull.92389418.jpg"/>
          <p:cNvPicPr>
            <a:picLocks noChangeAspect="1" noChangeArrowheads="1"/>
          </p:cNvPicPr>
          <p:nvPr/>
        </p:nvPicPr>
        <p:blipFill>
          <a:blip r:embed="rId3" cstate="print"/>
          <a:srcRect t="9680" b="12907"/>
          <a:stretch>
            <a:fillRect/>
          </a:stretch>
        </p:blipFill>
        <p:spPr bwMode="auto">
          <a:xfrm>
            <a:off x="6019800" y="3200400"/>
            <a:ext cx="3143250" cy="3656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catfancygifts.com/productthumbs/2Kwt/B11215_TissueBo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1190" y="304800"/>
            <a:ext cx="657981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Big Maoi Tissue Dispenser -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04800"/>
            <a:ext cx="6248397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resamigosworldimports.com/images/products-mask/lrg/REA-RD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573" y="304800"/>
            <a:ext cx="7958827" cy="605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herbeardecor.com/images/deer_ridge_tissue_bo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6500" y="-59884"/>
            <a:ext cx="6794500" cy="6841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wellpromo.com/upload/upimg10/Rudy-The-Tiki-Head-Tissue-Box--759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3818" y="0"/>
            <a:ext cx="43641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fast-autos.net/diecast-cars-models/diecast-car-image-large/original-pug-dog-tissue-box-wooden-hp-folk-art-ooak_300497281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20675"/>
            <a:ext cx="7397656" cy="623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toxel.com/wp-content/uploads/2009/06/tissuebox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-1"/>
            <a:ext cx="4419600" cy="6781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34</cp:revision>
  <dcterms:created xsi:type="dcterms:W3CDTF">2011-02-09T12:04:44Z</dcterms:created>
  <dcterms:modified xsi:type="dcterms:W3CDTF">2011-04-20T22:42:33Z</dcterms:modified>
</cp:coreProperties>
</file>